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8" r:id="rId3"/>
    <p:sldId id="289" r:id="rId4"/>
    <p:sldId id="290" r:id="rId5"/>
    <p:sldId id="291" r:id="rId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A3E"/>
    <a:srgbClr val="8A3660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218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963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099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310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111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345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384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063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9399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420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103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327DD-385C-473C-8D54-170291047E37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EDA8C-99EC-4B2C-9938-C3C18B66B11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439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\\192.168.1.6\пересылка-орг-мет-отдел\эмблем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89369"/>
            <a:ext cx="1800200" cy="147922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60648"/>
            <a:ext cx="6350112" cy="635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63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404664"/>
            <a:ext cx="6246515" cy="62465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6632"/>
            <a:ext cx="1798476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699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60648"/>
            <a:ext cx="6462539" cy="64625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6632"/>
            <a:ext cx="1798476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17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08458"/>
            <a:ext cx="1798476" cy="1475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260648"/>
            <a:ext cx="6462539" cy="64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510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4624"/>
            <a:ext cx="1798476" cy="1475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60648"/>
            <a:ext cx="6462539" cy="64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38441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2428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Пашкова</dc:creator>
  <cp:lastModifiedBy>Петренко ЕП</cp:lastModifiedBy>
  <cp:revision>180</cp:revision>
  <cp:lastPrinted>2024-03-27T12:54:01Z</cp:lastPrinted>
  <dcterms:created xsi:type="dcterms:W3CDTF">2013-08-01T08:17:42Z</dcterms:created>
  <dcterms:modified xsi:type="dcterms:W3CDTF">2024-04-01T12:30:24Z</dcterms:modified>
</cp:coreProperties>
</file>